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0"/>
  </p:notesMasterIdLst>
  <p:handoutMasterIdLst>
    <p:handoutMasterId r:id="rId141"/>
  </p:handoutMasterIdLst>
  <p:sldIdLst>
    <p:sldId id="290" r:id="rId2"/>
    <p:sldId id="286" r:id="rId3"/>
    <p:sldId id="258" r:id="rId4"/>
    <p:sldId id="277" r:id="rId5"/>
    <p:sldId id="260" r:id="rId6"/>
    <p:sldId id="291" r:id="rId7"/>
    <p:sldId id="292" r:id="rId8"/>
    <p:sldId id="432" r:id="rId9"/>
    <p:sldId id="297" r:id="rId10"/>
    <p:sldId id="298" r:id="rId11"/>
    <p:sldId id="433" r:id="rId12"/>
    <p:sldId id="299" r:id="rId13"/>
    <p:sldId id="296" r:id="rId14"/>
    <p:sldId id="300" r:id="rId15"/>
    <p:sldId id="304" r:id="rId16"/>
    <p:sldId id="310" r:id="rId17"/>
    <p:sldId id="311" r:id="rId18"/>
    <p:sldId id="303" r:id="rId19"/>
    <p:sldId id="313" r:id="rId20"/>
    <p:sldId id="312" r:id="rId21"/>
    <p:sldId id="314" r:id="rId22"/>
    <p:sldId id="315" r:id="rId23"/>
    <p:sldId id="316" r:id="rId24"/>
    <p:sldId id="317" r:id="rId25"/>
    <p:sldId id="318" r:id="rId26"/>
    <p:sldId id="319" r:id="rId27"/>
    <p:sldId id="322" r:id="rId28"/>
    <p:sldId id="321" r:id="rId29"/>
    <p:sldId id="323" r:id="rId30"/>
    <p:sldId id="325" r:id="rId31"/>
    <p:sldId id="328" r:id="rId32"/>
    <p:sldId id="329" r:id="rId33"/>
    <p:sldId id="331" r:id="rId34"/>
    <p:sldId id="330" r:id="rId35"/>
    <p:sldId id="332" r:id="rId36"/>
    <p:sldId id="333" r:id="rId37"/>
    <p:sldId id="334" r:id="rId38"/>
    <p:sldId id="335" r:id="rId39"/>
    <p:sldId id="434" r:id="rId40"/>
    <p:sldId id="348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438" r:id="rId50"/>
    <p:sldId id="344" r:id="rId51"/>
    <p:sldId id="345" r:id="rId52"/>
    <p:sldId id="346" r:id="rId53"/>
    <p:sldId id="349" r:id="rId54"/>
    <p:sldId id="351" r:id="rId55"/>
    <p:sldId id="350" r:id="rId56"/>
    <p:sldId id="347" r:id="rId57"/>
    <p:sldId id="352" r:id="rId58"/>
    <p:sldId id="354" r:id="rId59"/>
    <p:sldId id="355" r:id="rId60"/>
    <p:sldId id="357" r:id="rId61"/>
    <p:sldId id="358" r:id="rId62"/>
    <p:sldId id="356" r:id="rId63"/>
    <p:sldId id="353" r:id="rId64"/>
    <p:sldId id="359" r:id="rId65"/>
    <p:sldId id="363" r:id="rId66"/>
    <p:sldId id="361" r:id="rId67"/>
    <p:sldId id="365" r:id="rId68"/>
    <p:sldId id="366" r:id="rId69"/>
    <p:sldId id="362" r:id="rId70"/>
    <p:sldId id="364" r:id="rId71"/>
    <p:sldId id="367" r:id="rId72"/>
    <p:sldId id="368" r:id="rId73"/>
    <p:sldId id="437" r:id="rId74"/>
    <p:sldId id="369" r:id="rId75"/>
    <p:sldId id="371" r:id="rId76"/>
    <p:sldId id="373" r:id="rId77"/>
    <p:sldId id="379" r:id="rId78"/>
    <p:sldId id="378" r:id="rId79"/>
    <p:sldId id="377" r:id="rId80"/>
    <p:sldId id="374" r:id="rId81"/>
    <p:sldId id="380" r:id="rId82"/>
    <p:sldId id="382" r:id="rId83"/>
    <p:sldId id="383" r:id="rId84"/>
    <p:sldId id="381" r:id="rId85"/>
    <p:sldId id="384" r:id="rId86"/>
    <p:sldId id="386" r:id="rId87"/>
    <p:sldId id="387" r:id="rId88"/>
    <p:sldId id="385" r:id="rId89"/>
    <p:sldId id="388" r:id="rId90"/>
    <p:sldId id="389" r:id="rId91"/>
    <p:sldId id="391" r:id="rId92"/>
    <p:sldId id="392" r:id="rId93"/>
    <p:sldId id="393" r:id="rId94"/>
    <p:sldId id="394" r:id="rId95"/>
    <p:sldId id="395" r:id="rId96"/>
    <p:sldId id="397" r:id="rId97"/>
    <p:sldId id="398" r:id="rId98"/>
    <p:sldId id="396" r:id="rId99"/>
    <p:sldId id="399" r:id="rId100"/>
    <p:sldId id="400" r:id="rId101"/>
    <p:sldId id="401" r:id="rId102"/>
    <p:sldId id="402" r:id="rId103"/>
    <p:sldId id="405" r:id="rId104"/>
    <p:sldId id="406" r:id="rId105"/>
    <p:sldId id="407" r:id="rId106"/>
    <p:sldId id="408" r:id="rId107"/>
    <p:sldId id="409" r:id="rId108"/>
    <p:sldId id="410" r:id="rId109"/>
    <p:sldId id="413" r:id="rId110"/>
    <p:sldId id="414" r:id="rId111"/>
    <p:sldId id="411" r:id="rId112"/>
    <p:sldId id="415" r:id="rId113"/>
    <p:sldId id="416" r:id="rId114"/>
    <p:sldId id="417" r:id="rId115"/>
    <p:sldId id="418" r:id="rId116"/>
    <p:sldId id="419" r:id="rId117"/>
    <p:sldId id="420" r:id="rId118"/>
    <p:sldId id="421" r:id="rId119"/>
    <p:sldId id="422" r:id="rId120"/>
    <p:sldId id="423" r:id="rId121"/>
    <p:sldId id="424" r:id="rId122"/>
    <p:sldId id="425" r:id="rId123"/>
    <p:sldId id="426" r:id="rId124"/>
    <p:sldId id="427" r:id="rId125"/>
    <p:sldId id="428" r:id="rId126"/>
    <p:sldId id="429" r:id="rId127"/>
    <p:sldId id="430" r:id="rId128"/>
    <p:sldId id="431" r:id="rId129"/>
    <p:sldId id="439" r:id="rId130"/>
    <p:sldId id="441" r:id="rId131"/>
    <p:sldId id="442" r:id="rId132"/>
    <p:sldId id="443" r:id="rId133"/>
    <p:sldId id="447" r:id="rId134"/>
    <p:sldId id="444" r:id="rId135"/>
    <p:sldId id="445" r:id="rId136"/>
    <p:sldId id="446" r:id="rId137"/>
    <p:sldId id="370" r:id="rId138"/>
    <p:sldId id="271" r:id="rId139"/>
  </p:sldIdLst>
  <p:sldSz cx="9144000" cy="6858000" type="screen4x3"/>
  <p:notesSz cx="6797675" cy="9926638"/>
  <p:embeddedFontLst>
    <p:embeddedFont>
      <p:font typeface="나눔고딕" panose="020D0604000000000000" pitchFamily="50" charset="-127"/>
      <p:regular r:id="rId142"/>
      <p:bold r:id="rId143"/>
    </p:embeddedFont>
    <p:embeddedFont>
      <p:font typeface="나눔명조 ExtraBold" panose="02020603020101020101" pitchFamily="18" charset="-127"/>
      <p:bold r:id="rId144"/>
    </p:embeddedFont>
    <p:embeddedFont>
      <p:font typeface="나눔고딕 ExtraBold" panose="020D0904000000000000" pitchFamily="50" charset="-127"/>
      <p:bold r:id="rId145"/>
    </p:embeddedFont>
    <p:embeddedFont>
      <p:font typeface="나눔바른고딕 Light" panose="020B0603020101020101" pitchFamily="50" charset="-127"/>
      <p:regular r:id="rId146"/>
    </p:embeddedFont>
    <p:embeddedFont>
      <p:font typeface="맑은 고딕" panose="020B0503020000020004" pitchFamily="50" charset="-127"/>
      <p:regular r:id="rId147"/>
      <p:bold r:id="rId1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2D2D2D"/>
    <a:srgbClr val="373737"/>
    <a:srgbClr val="323232"/>
    <a:srgbClr val="282828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86364" autoAdjust="0"/>
  </p:normalViewPr>
  <p:slideViewPr>
    <p:cSldViewPr>
      <p:cViewPr varScale="1">
        <p:scale>
          <a:sx n="87" d="100"/>
          <a:sy n="87" d="100"/>
        </p:scale>
        <p:origin x="1325" y="77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font" Target="fonts/font3.fntdata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4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font" Target="fonts/font2.fntdata"/><Relationship Id="rId148" Type="http://schemas.openxmlformats.org/officeDocument/2006/relationships/font" Target="fonts/font7.fntdata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14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2017-11-17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2017-11-17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641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178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160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959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4831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1733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111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1004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1807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1120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05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722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82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8720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497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4569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306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021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180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198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434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053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585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1735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914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75432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63143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471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5689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5181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01230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6408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10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9129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8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2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8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44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07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19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9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16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7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51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405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36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518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52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24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22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4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02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59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126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98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52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78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44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48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64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12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4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40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6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77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97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15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69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64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625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349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289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6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04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528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560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798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655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41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706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473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537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336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6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258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457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540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271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454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448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803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700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622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83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3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003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058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041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827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31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840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715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969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656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910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0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677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2431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595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5987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742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50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06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742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306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805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0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4749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78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422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436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384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636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935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44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85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348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2017-11-17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synersteel.com/blog/2016/4/20/unity-advance-2d-screen-shake-script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etstore.unity3d.com/kr/#!/content/71965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4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Input.GetKeyDown.html" TargetMode="External"/><Relationship Id="rId3" Type="http://schemas.openxmlformats.org/officeDocument/2006/relationships/hyperlink" Target="https://www.inflearn.com/course/%EC%9C%A0%EB%8B%88%ED%8B%B0-3d-%EA%B2%8C%EC%9E%84-%EB%A7%8C%EB%93%A4%EA%B8%B0/" TargetMode="External"/><Relationship Id="rId7" Type="http://schemas.openxmlformats.org/officeDocument/2006/relationships/hyperlink" Target="http://dreamzelkova.tistory.com/entry/Unity2DUIButton%EB%8B%A4%EC%8B%9C%EC%8B%9C%EC%9E%91%EC%94%AC%EC%9D%B4%EB%8F%99-%EC%A2%85%EB%A3%8C%EA%B8%B0%EB%8A%A5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NVqHJmTcGsM" TargetMode="External"/><Relationship Id="rId5" Type="http://schemas.openxmlformats.org/officeDocument/2006/relationships/hyperlink" Target="https://github.com/clianor/Unity-2D-Roguelike-tutorial#unity-2d-roguelike-tutorial" TargetMode="External"/><Relationship Id="rId10" Type="http://schemas.openxmlformats.org/officeDocument/2006/relationships/hyperlink" Target="http://synersteel.com/blog/2016/4/20/unity-advance-2d-screen-shake-script" TargetMode="External"/><Relationship Id="rId4" Type="http://schemas.openxmlformats.org/officeDocument/2006/relationships/hyperlink" Target="https://unity3d.com/kr/learn/tutorials/s/2d-roguelike-tutorial" TargetMode="External"/><Relationship Id="rId9" Type="http://schemas.openxmlformats.org/officeDocument/2006/relationships/hyperlink" Target="http://hangeul.naver.com/document.nhn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ms1.ks.ac.kr/kor/Contents.do?mCode=MN0014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nhn\바탕 화면\한글_디자이너스룸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13 </a:t>
            </a: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김덕현</a:t>
            </a: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박주현</a:t>
            </a:r>
            <a:endParaRPr lang="en-US" altLang="ko-KR" sz="9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en-US" altLang="ko-KR" b="0" spc="-50" dirty="0" smtClean="0"/>
              <a:t>2D Roguelike Tutorial</a:t>
            </a:r>
            <a:br>
              <a:rPr lang="en-US" altLang="ko-KR" b="0" spc="-50" dirty="0" smtClean="0"/>
            </a:br>
            <a:r>
              <a:rPr lang="en-US" altLang="ko-KR" b="0" spc="-50" dirty="0" smtClean="0"/>
              <a:t>(Version : Unity 5.3.4)</a:t>
            </a:r>
            <a:endParaRPr lang="ko-KR" altLang="en-US" b="0" spc="-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5842708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11" name="TextBox 10"/>
          <p:cNvSpPr txBox="1"/>
          <p:nvPr/>
        </p:nvSpPr>
        <p:spPr>
          <a:xfrm>
            <a:off x="2411760" y="957784"/>
            <a:ext cx="600036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Units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컴포넌트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is Kinematic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size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0.9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Assets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끌어다 두어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264593" y="6839538"/>
            <a:ext cx="537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끌어다 두어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05" y="1469849"/>
            <a:ext cx="2638425" cy="80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492" y="1423715"/>
            <a:ext cx="2628900" cy="13335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516216" y="2405648"/>
            <a:ext cx="1484176" cy="1592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214194" y="1841997"/>
            <a:ext cx="833336" cy="15042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27418" y="1870062"/>
            <a:ext cx="833336" cy="15042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923" y="3403098"/>
            <a:ext cx="2600325" cy="1333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797" y="3422582"/>
            <a:ext cx="2039444" cy="1374570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5868144" y="4438472"/>
            <a:ext cx="1872208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84574" y="4355862"/>
            <a:ext cx="211362" cy="292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4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플레이 도중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종료하기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53108"/>
            <a:ext cx="3993283" cy="239191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27784" y="1628800"/>
            <a:ext cx="2880320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90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 smtClean="0"/>
              <a:t>배경음</a:t>
            </a:r>
            <a:r>
              <a:rPr lang="ko-KR" altLang="en-US" sz="1800" spc="-50" dirty="0" smtClean="0"/>
              <a:t> 조절하기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r>
              <a:rPr lang="en-US" altLang="ko-KR" sz="1800" spc="-50" dirty="0" smtClean="0"/>
              <a:t>(</a:t>
            </a:r>
            <a:r>
              <a:rPr lang="en-US" altLang="ko-KR" sz="1800" spc="-50" dirty="0" err="1" smtClean="0"/>
              <a:t>PageUp</a:t>
            </a:r>
            <a:r>
              <a:rPr lang="en-US" altLang="ko-KR" sz="1800" spc="-50" dirty="0" smtClean="0"/>
              <a:t> and </a:t>
            </a:r>
            <a:r>
              <a:rPr lang="en-US" altLang="ko-KR" sz="1800" spc="-50" dirty="0" err="1" smtClean="0"/>
              <a:t>PageDown</a:t>
            </a:r>
            <a:r>
              <a:rPr lang="en-US" altLang="ko-KR" sz="1800" spc="-50" dirty="0" smtClean="0"/>
              <a:t>)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644517"/>
            <a:ext cx="5651737" cy="30806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2405648"/>
            <a:ext cx="5400600" cy="15994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0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 smtClean="0"/>
              <a:t>배경음</a:t>
            </a:r>
            <a:r>
              <a:rPr lang="ko-KR" altLang="en-US" sz="1800" spc="-50" dirty="0" smtClean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735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Canavs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18" y="1269811"/>
            <a:ext cx="4362450" cy="46482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36096" y="2780928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50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9831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VolumeText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왼쪽 상단을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9952"/>
            <a:ext cx="1809750" cy="17335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699792" y="227687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634" y="3493421"/>
            <a:ext cx="2495550" cy="28575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059832" y="4509120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86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6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-30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4"/>
            <a:ext cx="2431326" cy="5103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2820" y="3452044"/>
            <a:ext cx="283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Volume : 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987824" y="1412776"/>
            <a:ext cx="1296144" cy="39781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411760" y="3356992"/>
            <a:ext cx="864096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3933056"/>
            <a:ext cx="1279199" cy="20882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2819" y="4293096"/>
            <a:ext cx="3292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Font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PressStart2P-Regular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설정하고 정렬은 가운데로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색상은 빨간색으로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609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2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6895"/>
            <a:ext cx="5861473" cy="372628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27784" y="3717032"/>
            <a:ext cx="5645449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7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09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상단메뉴에서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4200525" cy="46767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08104" y="350100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7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4980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바꾸고 그 아래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앵커를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아래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아래정렬을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12"/>
            <a:ext cx="4130298" cy="158422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27784" y="2405648"/>
            <a:ext cx="1008112" cy="4472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27047"/>
            <a:ext cx="2495550" cy="28575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491880" y="5229200"/>
            <a:ext cx="504056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448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638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넣고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한 다음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143250" cy="885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52936"/>
            <a:ext cx="4914900" cy="28765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355976" y="4149080"/>
            <a:ext cx="2970684" cy="14213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11760" y="3068960"/>
            <a:ext cx="720080" cy="56014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791928"/>
            <a:ext cx="1296144" cy="2212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55976" y="5157191"/>
            <a:ext cx="2970684" cy="3863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016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77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상단메뉴에서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이미지를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42005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5842708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35623"/>
            <a:ext cx="4395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55" y="1655127"/>
            <a:ext cx="4495800" cy="885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83" y="1655127"/>
            <a:ext cx="1381125" cy="866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1760" y="1352212"/>
            <a:ext cx="55055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두 이미지를 각각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Enemy1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Sorting 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Units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플레이어에서와 같이 두 컴포넌트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Kinematic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에서는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size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0.9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233773"/>
            <a:ext cx="2771775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2476475" cy="12124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870333" y="3538054"/>
            <a:ext cx="10081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170133" y="3544790"/>
            <a:ext cx="1017058" cy="24861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48913" y="3808089"/>
            <a:ext cx="1435665" cy="2431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5074349"/>
            <a:ext cx="1961764" cy="100603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088" y="4891394"/>
            <a:ext cx="1984179" cy="133732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275856" y="5842708"/>
            <a:ext cx="288032" cy="1154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372042" y="5868587"/>
            <a:ext cx="1976225" cy="26495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32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468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전체화면으로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만들기위해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앵커에서 우측하단의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꽉채우기를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80948"/>
            <a:ext cx="2169541" cy="135596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2405648"/>
            <a:ext cx="1296144" cy="3032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3290984"/>
            <a:ext cx="2495550" cy="2857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499992" y="5661248"/>
            <a:ext cx="407317" cy="48723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5485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색상을 검은색으로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96752"/>
            <a:ext cx="4857750" cy="11144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83968" y="1556792"/>
            <a:ext cx="2985542" cy="1971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20432"/>
            <a:ext cx="4784648" cy="144467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43808" y="3501008"/>
            <a:ext cx="129614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78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61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원하는 값을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색상을 흰색으로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중앙정렬을하고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폰트 사이즈는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04115"/>
            <a:ext cx="4914900" cy="31146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355976" y="2924944"/>
            <a:ext cx="2880320" cy="2365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83968" y="3573016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005064"/>
            <a:ext cx="297068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55976" y="4482281"/>
            <a:ext cx="2970684" cy="23650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44" y="1904078"/>
            <a:ext cx="1562100" cy="1524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11760" y="1670635"/>
            <a:ext cx="1656184" cy="7350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3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28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중앙을 클릭하여 중앙에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13904"/>
            <a:ext cx="3960440" cy="453485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139952" y="3501008"/>
            <a:ext cx="72008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76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93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2"/>
            <a:ext cx="3788142" cy="31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9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19012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작성한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80948"/>
            <a:ext cx="2169541" cy="13559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281698"/>
            <a:ext cx="2352675" cy="1123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27784" y="2204864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01880" y="1484784"/>
            <a:ext cx="850439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11" idx="1"/>
            <a:endCxn id="3" idx="0"/>
          </p:cNvCxnSpPr>
          <p:nvPr/>
        </p:nvCxnSpPr>
        <p:spPr>
          <a:xfrm rot="10800000" flipV="1">
            <a:off x="3239852" y="1880828"/>
            <a:ext cx="3362028" cy="32403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101115"/>
            <a:ext cx="346705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81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6119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마지막으로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원래의 화면으로 돌아오기 위해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아래에  버튼을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 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311553" cy="9651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501008"/>
            <a:ext cx="3919330" cy="15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14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3958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우측 하단에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-120,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389705" cy="273630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851920" y="3140968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591" y="4555991"/>
            <a:ext cx="4448318" cy="11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3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03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내용을 아래와 같이 수정합니다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하고 중앙 정렬을 하며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96194"/>
            <a:ext cx="4924425" cy="3028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1860064"/>
            <a:ext cx="504056" cy="5608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355976" y="299695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55976" y="3645024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55975" y="4077072"/>
            <a:ext cx="298020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01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5700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5108"/>
            <a:ext cx="3238500" cy="204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018648"/>
            <a:ext cx="2525570" cy="171460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843808" y="4797152"/>
            <a:ext cx="10081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94" y="4018648"/>
            <a:ext cx="2143125" cy="10287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910294" y="4077072"/>
            <a:ext cx="677930" cy="9702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2"/>
            <a:endCxn id="4" idx="2"/>
          </p:cNvCxnSpPr>
          <p:nvPr/>
        </p:nvCxnSpPr>
        <p:spPr>
          <a:xfrm rot="5400000" flipH="1">
            <a:off x="4781476" y="3579565"/>
            <a:ext cx="34172" cy="2901395"/>
          </a:xfrm>
          <a:prstGeom prst="curvedConnector3">
            <a:avLst>
              <a:gd name="adj1" fmla="val -66896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421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16406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끌어다 두어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때와는 다르게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삭제하지 않고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Attack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애니메이션을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Assets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하위 디렉토리인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있는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같은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 안에 있는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디렉토리로 옮겨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025738"/>
            <a:ext cx="3744416" cy="805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1" y="2030016"/>
            <a:ext cx="1524272" cy="822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1" y="3664763"/>
            <a:ext cx="5485082" cy="100811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880786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508104" y="3880786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380" y="4675112"/>
            <a:ext cx="2736305" cy="986136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4" idx="1"/>
            <a:endCxn id="9" idx="1"/>
          </p:cNvCxnSpPr>
          <p:nvPr/>
        </p:nvCxnSpPr>
        <p:spPr>
          <a:xfrm rot="10800000" flipH="1" flipV="1">
            <a:off x="2411760" y="4168818"/>
            <a:ext cx="7619" cy="999361"/>
          </a:xfrm>
          <a:prstGeom prst="bentConnector3">
            <a:avLst>
              <a:gd name="adj1" fmla="val -300039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01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2631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정상 실행됩니다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005638" cy="11703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55976" y="1844824"/>
            <a:ext cx="136815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99792" y="2060848"/>
            <a:ext cx="136815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3450774"/>
            <a:ext cx="4752528" cy="249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81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스크린샷</a:t>
            </a:r>
            <a:r>
              <a:rPr lang="ko-KR" altLang="en-US" sz="1800" b="1" spc="-50" dirty="0" smtClean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947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이전에 만들었던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버튼을 복제합니다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Ctrl+C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Ctrl+V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복제된 버튼의 이름을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추가되어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Button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오른쪽 마우스를 클릭하고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Remove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제거합니다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7"/>
            <a:ext cx="1944216" cy="18485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422711"/>
            <a:ext cx="48768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59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73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제거합니다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아래와 같이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991100" cy="9048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164288" y="1916832"/>
            <a:ext cx="1440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0928"/>
            <a:ext cx="3133725" cy="1000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436715"/>
            <a:ext cx="26003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98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581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아래와 같이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076700" cy="2124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80" y="4004773"/>
            <a:ext cx="2727101" cy="11524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555776" y="4581128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4004772"/>
            <a:ext cx="2362200" cy="9906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69904" y="4004772"/>
            <a:ext cx="726432" cy="8643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2"/>
            <a:endCxn id="4" idx="0"/>
          </p:cNvCxnSpPr>
          <p:nvPr/>
        </p:nvCxnSpPr>
        <p:spPr>
          <a:xfrm rot="5400000" flipH="1">
            <a:off x="4984458" y="2620498"/>
            <a:ext cx="288032" cy="4209292"/>
          </a:xfrm>
          <a:prstGeom prst="curvedConnector5">
            <a:avLst>
              <a:gd name="adj1" fmla="val -79366"/>
              <a:gd name="adj2" fmla="val 48755"/>
              <a:gd name="adj3" fmla="val 17936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33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856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게임을 빌드하고 실행한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ScreenShot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버튼을 클릭하면 같이 생성되는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a_Data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ScreenShot.png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파일이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생성되어있습니다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8" y="1484784"/>
            <a:ext cx="4962525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62486"/>
            <a:ext cx="1809750" cy="1104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095" y="3262486"/>
            <a:ext cx="2105025" cy="13906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40650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913095" y="3957811"/>
            <a:ext cx="1052512" cy="24077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28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835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synersteel.com/blog/2016/4/20/unity-advance-2d-screen-shake-script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이곳에 가서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Package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다운로드합니다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다운로드한 패키지를 이용하여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임포트합니다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34725"/>
            <a:ext cx="6311553" cy="114945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2204864"/>
            <a:ext cx="1728192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68960"/>
            <a:ext cx="3705225" cy="2600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851920" y="4005064"/>
            <a:ext cx="1296144" cy="151216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67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956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생성된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폴더에 있는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CameraMainAxis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이용해서 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 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아래와 같이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있던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1741436" cy="167445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575066"/>
            <a:ext cx="1008112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268760"/>
            <a:ext cx="3238500" cy="1838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48064" y="2852936"/>
            <a:ext cx="720080" cy="25414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구부러진 연결선 6"/>
          <p:cNvCxnSpPr>
            <a:stCxn id="3" idx="2"/>
            <a:endCxn id="5" idx="1"/>
          </p:cNvCxnSpPr>
          <p:nvPr/>
        </p:nvCxnSpPr>
        <p:spPr>
          <a:xfrm rot="16200000" flipH="1">
            <a:off x="3977540" y="1809486"/>
            <a:ext cx="252817" cy="20882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0704" y="263725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605512"/>
            <a:ext cx="5200650" cy="80962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427984" y="3717032"/>
            <a:ext cx="2160240" cy="29329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926466"/>
            <a:ext cx="2333625" cy="10001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856138"/>
            <a:ext cx="2587022" cy="146851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419872" y="4926466"/>
            <a:ext cx="684076" cy="87879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40152" y="5805264"/>
            <a:ext cx="936103" cy="12132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구부러진 연결선 20"/>
          <p:cNvCxnSpPr>
            <a:endCxn id="20" idx="2"/>
          </p:cNvCxnSpPr>
          <p:nvPr/>
        </p:nvCxnSpPr>
        <p:spPr>
          <a:xfrm>
            <a:off x="3779912" y="5805264"/>
            <a:ext cx="2628292" cy="121327"/>
          </a:xfrm>
          <a:prstGeom prst="curvedConnector4">
            <a:avLst>
              <a:gd name="adj1" fmla="val 41096"/>
              <a:gd name="adj2" fmla="val 28841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73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9191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 Manager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카메라의 배경색을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5210175" cy="7715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80312" y="1670635"/>
            <a:ext cx="241623" cy="17418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61" y="2195663"/>
            <a:ext cx="3152775" cy="15906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347864" y="2492897"/>
            <a:ext cx="1152128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374104"/>
            <a:ext cx="51339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94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819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열어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입력하면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데미지를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입을 때마다 화면이 흔들립니다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 플레이어가 적과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부딛힐경우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빠르게 화면이 흔들립니다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234783"/>
            <a:ext cx="4886325" cy="1524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771800" y="1772816"/>
            <a:ext cx="43204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428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876304"/>
            <a:ext cx="505753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://www.assetstore.unity3d.com/kr/#!/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content/71965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유니티에서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열기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Import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클릭을 통해 이미지 추출하기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963" y="1365929"/>
            <a:ext cx="4289812" cy="231321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843808" y="2493711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323" y="4090625"/>
            <a:ext cx="4221092" cy="24884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3789041"/>
            <a:ext cx="1950612" cy="277579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6732240" y="5373216"/>
            <a:ext cx="504056" cy="288032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692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Player and Enemy Animations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4599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더블 클릭하여 컨트롤러를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애니메이션은 모두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프로젝트 탭에서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Create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 Override 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컨트롤러를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상속받게하게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이전에 생성한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끌어다 두고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두 애니메이션 역시 끌어다 두어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등록한 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190965"/>
            <a:ext cx="2880320" cy="160775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35896" y="1988840"/>
            <a:ext cx="1584176" cy="80987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151" y="3933056"/>
            <a:ext cx="3239969" cy="108942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635896" y="4437112"/>
            <a:ext cx="5760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5936" y="4725144"/>
            <a:ext cx="720080" cy="720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95936" y="4812372"/>
            <a:ext cx="720080" cy="12879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3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764704"/>
            <a:ext cx="628569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ActRPGsprites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이동하여 클릭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아래로 이동하여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en_288~293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en296~297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키로 눌러 다중 선택 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우클릭을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하여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만든 뒤 이름을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바꾸어준다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06" y="1043598"/>
            <a:ext cx="1933575" cy="1390650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572842" y="1557013"/>
            <a:ext cx="369358" cy="363820"/>
          </a:xfrm>
          <a:prstGeom prst="roundRect">
            <a:avLst>
              <a:gd name="adj" fmla="val 45667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126" y="3202032"/>
            <a:ext cx="5463276" cy="3589958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803806" y="6453335"/>
            <a:ext cx="3284912" cy="21602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67944" y="3202032"/>
            <a:ext cx="745765" cy="2193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228184" y="6095233"/>
            <a:ext cx="864096" cy="3075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구부러진 연결선 21"/>
          <p:cNvCxnSpPr>
            <a:stCxn id="19" idx="0"/>
            <a:endCxn id="20" idx="1"/>
          </p:cNvCxnSpPr>
          <p:nvPr/>
        </p:nvCxnSpPr>
        <p:spPr>
          <a:xfrm rot="16200000" flipV="1">
            <a:off x="2686291" y="4693364"/>
            <a:ext cx="3141624" cy="378318"/>
          </a:xfrm>
          <a:prstGeom prst="curvedConnector4">
            <a:avLst>
              <a:gd name="adj1" fmla="val 48254"/>
              <a:gd name="adj2" fmla="val 49457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>
            <a:stCxn id="20" idx="3"/>
            <a:endCxn id="21" idx="0"/>
          </p:cNvCxnSpPr>
          <p:nvPr/>
        </p:nvCxnSpPr>
        <p:spPr>
          <a:xfrm>
            <a:off x="4813709" y="3311711"/>
            <a:ext cx="1846523" cy="278352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91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59118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en_350 , 353, 356, 359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만든 뒤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바꾸어준다 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 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폴더로 이동하여 새로운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생성하여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드래그하면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생성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08" y="1402124"/>
            <a:ext cx="1895475" cy="990600"/>
          </a:xfrm>
          <a:prstGeom prst="rect">
            <a:avLst/>
          </a:prstGeom>
        </p:spPr>
      </p:pic>
      <p:cxnSp>
        <p:nvCxnSpPr>
          <p:cNvPr id="23" name="구부러진 연결선 22"/>
          <p:cNvCxnSpPr>
            <a:stCxn id="75" idx="3"/>
            <a:endCxn id="6" idx="1"/>
          </p:cNvCxnSpPr>
          <p:nvPr/>
        </p:nvCxnSpPr>
        <p:spPr>
          <a:xfrm flipV="1">
            <a:off x="4180662" y="1897424"/>
            <a:ext cx="1799746" cy="47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1" y="2854456"/>
            <a:ext cx="1696578" cy="16561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474" y="2851656"/>
            <a:ext cx="2952750" cy="1371600"/>
          </a:xfrm>
          <a:prstGeom prst="rect">
            <a:avLst/>
          </a:prstGeom>
        </p:spPr>
      </p:pic>
      <p:cxnSp>
        <p:nvCxnSpPr>
          <p:cNvPr id="26" name="구부러진 연결선 25"/>
          <p:cNvCxnSpPr>
            <a:stCxn id="12" idx="3"/>
            <a:endCxn id="18" idx="1"/>
          </p:cNvCxnSpPr>
          <p:nvPr/>
        </p:nvCxnSpPr>
        <p:spPr>
          <a:xfrm flipV="1">
            <a:off x="4756409" y="3537456"/>
            <a:ext cx="576065" cy="1450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826" y="5024375"/>
            <a:ext cx="3366060" cy="1658196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2757" y="5075083"/>
            <a:ext cx="1990725" cy="1304925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3907004" y="5200959"/>
            <a:ext cx="1008112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구부러진 연결선 36"/>
          <p:cNvCxnSpPr>
            <a:stCxn id="35" idx="3"/>
            <a:endCxn id="48" idx="1"/>
          </p:cNvCxnSpPr>
          <p:nvPr/>
        </p:nvCxnSpPr>
        <p:spPr>
          <a:xfrm flipV="1">
            <a:off x="4915116" y="5751406"/>
            <a:ext cx="2044771" cy="256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구부러진 연결선 39"/>
          <p:cNvCxnSpPr>
            <a:stCxn id="48" idx="3"/>
          </p:cNvCxnSpPr>
          <p:nvPr/>
        </p:nvCxnSpPr>
        <p:spPr>
          <a:xfrm flipH="1">
            <a:off x="5947906" y="5751406"/>
            <a:ext cx="1744874" cy="843084"/>
          </a:xfrm>
          <a:prstGeom prst="curvedConnector3">
            <a:avLst>
              <a:gd name="adj1" fmla="val -1310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217421" y="6467417"/>
            <a:ext cx="720080" cy="25414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59887" y="5582129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6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7687" y="1411649"/>
            <a:ext cx="9429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2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6603667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변경한뒤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Prehabs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드래그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10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ActRPGsprites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이동하여                                                                                      를 생성한 뒤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909" y="1219987"/>
            <a:ext cx="1638300" cy="1724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38" y="1397347"/>
            <a:ext cx="2895600" cy="14001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770158" y="2541770"/>
            <a:ext cx="880011" cy="25575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>
            <a:stCxn id="11" idx="3"/>
            <a:endCxn id="16" idx="1"/>
          </p:cNvCxnSpPr>
          <p:nvPr/>
        </p:nvCxnSpPr>
        <p:spPr>
          <a:xfrm flipV="1">
            <a:off x="3650169" y="2260654"/>
            <a:ext cx="3658135" cy="4089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7308304" y="1772842"/>
            <a:ext cx="880011" cy="9756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158" y="3599045"/>
            <a:ext cx="3771900" cy="13335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291" y="3089534"/>
            <a:ext cx="2779102" cy="249288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799071" y="3887312"/>
            <a:ext cx="880011" cy="9818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272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5193153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 Assets-&gt;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들어가서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부분을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클릭한뒤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delete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키를 눌러 아래와 같은 상태를 만들어준다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 뒤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delet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부분으로 드래그를 해준다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Enemey3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삭제한다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398"/>
            <a:ext cx="1857375" cy="1343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472198"/>
            <a:ext cx="5010150" cy="186690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987824" y="1670635"/>
            <a:ext cx="4608512" cy="24619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구부러진 연결선 15"/>
          <p:cNvCxnSpPr>
            <a:endCxn id="12" idx="3"/>
          </p:cNvCxnSpPr>
          <p:nvPr/>
        </p:nvCxnSpPr>
        <p:spPr>
          <a:xfrm flipV="1">
            <a:off x="4701183" y="1793734"/>
            <a:ext cx="2895153" cy="2787394"/>
          </a:xfrm>
          <a:prstGeom prst="curvedConnector3">
            <a:avLst>
              <a:gd name="adj1" fmla="val 10789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844503" y="4081287"/>
            <a:ext cx="856680" cy="100389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975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3983" y="763217"/>
            <a:ext cx="635776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Assets-&gt;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ActRPGsprites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Loop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상자를 체크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시켜준다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Assets -&gt; Animation -&gt;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Enemey1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드래그 시켜준다 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드래그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540" y="2874314"/>
            <a:ext cx="790575" cy="971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859" y="3061966"/>
            <a:ext cx="4057650" cy="1438275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6558200" y="3756915"/>
            <a:ext cx="2054185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구부러진 연결선 18"/>
          <p:cNvCxnSpPr>
            <a:stCxn id="5" idx="3"/>
            <a:endCxn id="18" idx="1"/>
          </p:cNvCxnSpPr>
          <p:nvPr/>
        </p:nvCxnSpPr>
        <p:spPr>
          <a:xfrm>
            <a:off x="3871115" y="3360089"/>
            <a:ext cx="2687085" cy="5408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51215" y="3592331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426" y="4963201"/>
            <a:ext cx="3714750" cy="164782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557" y="4963201"/>
            <a:ext cx="1743075" cy="981075"/>
          </a:xfrm>
          <a:prstGeom prst="rect">
            <a:avLst/>
          </a:prstGeom>
        </p:spPr>
      </p:pic>
      <p:cxnSp>
        <p:nvCxnSpPr>
          <p:cNvPr id="34" name="구부러진 연결선 33"/>
          <p:cNvCxnSpPr>
            <a:endCxn id="36" idx="1"/>
          </p:cNvCxnSpPr>
          <p:nvPr/>
        </p:nvCxnSpPr>
        <p:spPr>
          <a:xfrm>
            <a:off x="4579632" y="5447938"/>
            <a:ext cx="2762490" cy="9155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7342122" y="6135188"/>
            <a:ext cx="1256971" cy="4565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3017" y="563759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991" y="1108923"/>
            <a:ext cx="2186811" cy="95860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828" y="1123182"/>
            <a:ext cx="1989986" cy="1022965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5088095" y="1930179"/>
            <a:ext cx="242915" cy="21071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453625" y="1868711"/>
            <a:ext cx="242915" cy="21071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93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51577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                             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드래그 하면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아래와같이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추가된다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048808"/>
            <a:ext cx="800100" cy="942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22" y="120009"/>
            <a:ext cx="857250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897322"/>
            <a:ext cx="4067175" cy="3190875"/>
          </a:xfrm>
          <a:prstGeom prst="rect">
            <a:avLst/>
          </a:prstGeom>
        </p:spPr>
      </p:pic>
      <p:cxnSp>
        <p:nvCxnSpPr>
          <p:cNvPr id="12" name="구부러진 연결선 11"/>
          <p:cNvCxnSpPr>
            <a:stCxn id="2" idx="3"/>
            <a:endCxn id="16" idx="1"/>
          </p:cNvCxnSpPr>
          <p:nvPr/>
        </p:nvCxnSpPr>
        <p:spPr>
          <a:xfrm>
            <a:off x="3211860" y="3520296"/>
            <a:ext cx="1144116" cy="6169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355976" y="3981319"/>
            <a:ext cx="1062071" cy="31177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038" y="5511113"/>
            <a:ext cx="4105275" cy="1057275"/>
          </a:xfrm>
          <a:prstGeom prst="rect">
            <a:avLst/>
          </a:prstGeom>
        </p:spPr>
      </p:pic>
      <p:cxnSp>
        <p:nvCxnSpPr>
          <p:cNvPr id="20" name="구부러진 연결선 19"/>
          <p:cNvCxnSpPr>
            <a:stCxn id="16" idx="3"/>
            <a:endCxn id="30" idx="0"/>
          </p:cNvCxnSpPr>
          <p:nvPr/>
        </p:nvCxnSpPr>
        <p:spPr>
          <a:xfrm>
            <a:off x="5418047" y="4137207"/>
            <a:ext cx="751619" cy="220068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4887011" y="6337896"/>
            <a:ext cx="2565309" cy="21807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76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 몬스터 추가하기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15112"/>
            <a:ext cx="26613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 게임에서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등장 한다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335" y="1340768"/>
            <a:ext cx="48196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47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final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err="1" smtClean="0"/>
              <a:t>Referene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3881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://www.inflearn.com/course/%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EC%9C%A0%EB%8B%88%ED%8B%B0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-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3d-%EA%B2%8C%EC%9E%84-%EB%A7%8C%EB%93%A4%EA%B8%B0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/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4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4"/>
              </a:rPr>
              <a:t>unity3d.com/kr/learn/tutorials/s/2d-roguelike-tutorial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github.com/clianor/Unity-2D-Roguelike-tutorial#unity-2d-roguelike-tutorial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프로젝트를 통째로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github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올려두었습니다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www.youtube.com/watch?v=NVqHJmTcGsM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http://dreamzelkova.tistory.com/entry/Unity2DUIButton%EB%8B%A4%EC%8B%9C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%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EC%8B%9C%EC%9E%91%EC%94%AC%EC%9D%B4%EB%8F%99-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%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EC%A2%85%EB%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A3%8C%EA%B8%B0%EB%8A%A5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8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8"/>
              </a:rPr>
              <a:t>docs.unity3d.com/ScriptReference/Input.GetKeyDown.html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9"/>
              </a:rPr>
              <a:t>http://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9"/>
              </a:rPr>
              <a:t>hangeul.naver.com/document.nhn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10"/>
              </a:rPr>
              <a:t>http://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10"/>
              </a:rPr>
              <a:t>synersteel.com/blog/2016/4/20/unity-advance-2d-screen-shake-script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874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 smtClean="0"/>
              <a:t>감사합니다</a:t>
            </a:r>
            <a:r>
              <a:rPr lang="en-US" altLang="ko-KR" sz="3600" smtClean="0"/>
              <a:t>.</a:t>
            </a:r>
            <a:endParaRPr lang="ko-KR" altLang="en-US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Creating the Tile Prefabs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05050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Floor1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Sprite Renderer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선택하여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Scavengers_SpriteSheet_32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선택해주고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타일을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디렉토리로 옮겨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번까지의 작업을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즉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Scavengers_SpriteSheet_33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Scavengers_SpriteSheet_39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 이름만 바꿔서 재사용 하면 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8" y="1385217"/>
            <a:ext cx="1584176" cy="1016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2348880"/>
            <a:ext cx="3118090" cy="96744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439537" y="2452227"/>
            <a:ext cx="16651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3645024"/>
            <a:ext cx="1944217" cy="94919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06049" y="1700808"/>
            <a:ext cx="838159" cy="19286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47864" y="4263127"/>
            <a:ext cx="838159" cy="19286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61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Creating the Tile Prefabs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1882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Floor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 주고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 주고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Box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Colider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생성하고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Scavengers_SpriteSheet_19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Scavengers_SpriteSheet_18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변경한 다음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바깥쪽 벽을 만들기 위해 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만들었을 때와 동일한 작업을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반복해야합니다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OuterWall1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 OuterWall3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Scavengers_SpriteSheet_25 ~ 27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만들어야 하는데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Box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Colider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 해제하고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Untagged,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Scavengers_SpriteSheet_21 ~ 31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중에서 아래의 이미지에 해당하는  순서에 맞춰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Wall1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78725"/>
            <a:ext cx="4943475" cy="304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55976" y="1772816"/>
            <a:ext cx="2999259" cy="21070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725144"/>
            <a:ext cx="6188297" cy="14260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83768" y="4725144"/>
            <a:ext cx="2664296" cy="7200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88224" y="4725144"/>
            <a:ext cx="648072" cy="7392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8384" y="4725144"/>
            <a:ext cx="608898" cy="7392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83768" y="5464377"/>
            <a:ext cx="1224136" cy="6868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7290" y="4940871"/>
            <a:ext cx="721672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21~24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5732" y="4435659"/>
            <a:ext cx="393056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27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7290" y="5661725"/>
            <a:ext cx="721672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29~31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653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2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Level Generation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2397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Writing the Board Manager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5845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만들고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BoardManager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35366"/>
            <a:ext cx="4032448" cy="47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1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Board Manager</a:t>
            </a:r>
            <a:endParaRPr lang="ko-KR" altLang="en-US" sz="1800" b="1" spc="-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980728"/>
            <a:ext cx="6311553" cy="43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8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Board Manager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4"/>
            <a:ext cx="6225522" cy="47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66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80440" y="4628091"/>
            <a:ext cx="21359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작성자 </a:t>
            </a:r>
            <a:r>
              <a:rPr lang="ko-KR" altLang="en-US" sz="10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김덕현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박주현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소속팀 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288073" y="4449745"/>
            <a:ext cx="57606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04096" y="405279"/>
            <a:ext cx="7772400" cy="1470025"/>
          </a:xfrm>
        </p:spPr>
        <p:txBody>
          <a:bodyPr anchor="t"/>
          <a:lstStyle/>
          <a:p>
            <a:pPr algn="l"/>
            <a:r>
              <a:rPr lang="ko-KR" altLang="en-US" spc="-50" dirty="0" smtClean="0"/>
              <a:t>로그 </a:t>
            </a:r>
            <a:r>
              <a:rPr lang="ko-KR" altLang="en-US" spc="-50" dirty="0" err="1" smtClean="0"/>
              <a:t>라이크</a:t>
            </a:r>
            <a:r>
              <a:rPr lang="ko-KR" altLang="en-US" spc="-50" dirty="0"/>
              <a:t> </a:t>
            </a:r>
            <a:r>
              <a:rPr lang="ko-KR" altLang="en-US" spc="-50" dirty="0" smtClean="0"/>
              <a:t>게임</a:t>
            </a:r>
            <a:endParaRPr lang="ko-KR" altLang="en-US" spc="-5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</a:t>
            </a:r>
            <a:r>
              <a:rPr lang="en-US" altLang="ko-KR" sz="1800" spc="-50" dirty="0" smtClean="0"/>
              <a:t>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3076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생성하여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생성하고  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59"/>
            <a:ext cx="4248472" cy="391716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94679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인스펙터의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잠금 버튼을 눌러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잠급니다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608512" cy="38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8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5298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Exit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Board Manager (Script)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Floor1~8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바닥 타일들을 한번에 선택하여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6.Wall1~7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역시 한꺼번에 선택하여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Tiles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 넣습니다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Outer 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마찬가지로 반복합니다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3751481" cy="31303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51920" y="3356992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32532" y="3497100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32532" y="3648932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32532" y="3800764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32532" y="3952596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32532" y="4104428"/>
            <a:ext cx="743324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아래로 구부러진 화살표 24"/>
          <p:cNvSpPr/>
          <p:nvPr/>
        </p:nvSpPr>
        <p:spPr>
          <a:xfrm rot="16200000">
            <a:off x="1689771" y="3820011"/>
            <a:ext cx="1105287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아래로 구부러진 화살표 26"/>
          <p:cNvSpPr/>
          <p:nvPr/>
        </p:nvSpPr>
        <p:spPr>
          <a:xfrm rot="16200000">
            <a:off x="1551055" y="4089547"/>
            <a:ext cx="1340694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아래로 구부러진 화살표 27"/>
          <p:cNvSpPr/>
          <p:nvPr/>
        </p:nvSpPr>
        <p:spPr>
          <a:xfrm rot="16200000">
            <a:off x="1439353" y="4339807"/>
            <a:ext cx="1537545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rot="16200000">
            <a:off x="1394355" y="4667748"/>
            <a:ext cx="1640817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71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3778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 세팅이 완료되었으므로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잠금을 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 : 3.5, Y: 3.5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3751481" cy="31303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96136" y="1234783"/>
            <a:ext cx="288032" cy="27699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4659432"/>
            <a:ext cx="4680521" cy="17215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11960" y="6093296"/>
            <a:ext cx="2736304" cy="28770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11960" y="5344691"/>
            <a:ext cx="1951282" cy="1725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5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58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싱글턴으로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만들기 위해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GamaManager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0379"/>
            <a:ext cx="3867150" cy="50196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99792" y="2060848"/>
            <a:ext cx="2957985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15816" y="2924944"/>
            <a:ext cx="2160240" cy="10081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47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236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Script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새로운 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더해줍니다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 Manager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Game Manager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93" y="1601219"/>
            <a:ext cx="3361250" cy="19717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26" y="4536137"/>
            <a:ext cx="5019675" cy="12477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27984" y="5445224"/>
            <a:ext cx="2880320" cy="2880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91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85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실행하면 아래와 같은 모습을 볼 수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9474"/>
            <a:ext cx="53244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0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3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Unit Mechanics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796096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Moving Object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96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MovingObject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5256584" cy="50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4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Moving Object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49" y="935624"/>
            <a:ext cx="6433223" cy="37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0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308126" y="1270010"/>
            <a:ext cx="2376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Project Create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Asset Import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   Player and Enemy Animations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   Creating the Tile Prefabs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12318" y="94006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 Setup and Assets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312318" y="2555431"/>
            <a:ext cx="2592288" cy="894988"/>
            <a:chOff x="2312318" y="2101721"/>
            <a:chExt cx="2592288" cy="894988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2  Level Generation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42711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2-1   Writing the Board Manager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2-2   Writing the Game Manager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08126" y="3764706"/>
            <a:ext cx="2595339" cy="1824534"/>
            <a:chOff x="2308126" y="3973929"/>
            <a:chExt cx="2595339" cy="1824534"/>
          </a:xfrm>
        </p:grpSpPr>
        <p:sp>
          <p:nvSpPr>
            <p:cNvPr id="39" name="TextBox 38"/>
            <p:cNvSpPr txBox="1"/>
            <p:nvPr/>
          </p:nvSpPr>
          <p:spPr>
            <a:xfrm>
              <a:off x="2311177" y="3973929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3  Unit Mechanics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308126" y="4321135"/>
              <a:ext cx="237626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Moving Object Script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 Creating Destructible Walls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3-3   Player Animator Controller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-4   Writing the Player Script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3-5   Writing the Enemy Script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3-6   Enemy Animator Controller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64670" y="939670"/>
            <a:ext cx="3283793" cy="953731"/>
            <a:chOff x="5464671" y="939671"/>
            <a:chExt cx="2592288" cy="813575"/>
          </a:xfrm>
        </p:grpSpPr>
        <p:sp>
          <p:nvSpPr>
            <p:cNvPr id="41" name="TextBox 40"/>
            <p:cNvSpPr txBox="1"/>
            <p:nvPr/>
          </p:nvSpPr>
          <p:spPr>
            <a:xfrm>
              <a:off x="5464671" y="939671"/>
              <a:ext cx="2592288" cy="26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4  Architecture and Polish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70004" y="1280661"/>
              <a:ext cx="2376264" cy="472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4-1   Adding UI &amp; Level Transitions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4-2   Audio and Sound Manager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64670" y="2636912"/>
            <a:ext cx="2595339" cy="2978696"/>
            <a:chOff x="5441429" y="2380228"/>
            <a:chExt cx="2595339" cy="2978696"/>
          </a:xfrm>
        </p:grpSpPr>
        <p:sp>
          <p:nvSpPr>
            <p:cNvPr id="43" name="TextBox 42"/>
            <p:cNvSpPr txBox="1"/>
            <p:nvPr/>
          </p:nvSpPr>
          <p:spPr>
            <a:xfrm>
              <a:off x="5444480" y="2380228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5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기능 추가하기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441429" y="2727434"/>
              <a:ext cx="2376264" cy="263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종료 버튼 만들기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재 시작 버튼 구현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5-3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on, off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버튼 구현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5-4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로딩 구현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5-5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플레이 도중 종료하기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5-6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조절하기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5-7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출력하기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5-8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제작 정보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5-9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스크린샷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버튼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5-10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카메라 흔들기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몬스터 추가하기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893480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mtClean="0"/>
              <a:t>목차</a:t>
            </a:r>
            <a:endParaRPr lang="ko-KR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Creating Destructible Walls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4708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프리팹들을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모두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SpriteSheet_48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추가하고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52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두번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53,54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순으로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Dmg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971925" cy="3390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412829"/>
            <a:ext cx="4991100" cy="752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64288" y="5733256"/>
            <a:ext cx="23857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4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Creating Destructible Walls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490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 메뉴의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안에서 우리가 생성한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선택해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총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Dmg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손상된 스프라이트를 넣어줍니다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5638800" cy="33242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39952" y="1340768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3968" y="3645024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72200" y="4293096"/>
            <a:ext cx="1584176" cy="2659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268813"/>
            <a:ext cx="49911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24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66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끌어다 두어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7005"/>
            <a:ext cx="2714625" cy="44291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63888" y="3861048"/>
            <a:ext cx="864096" cy="10081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H="1" flipV="1">
            <a:off x="2987824" y="2132856"/>
            <a:ext cx="1008112" cy="1728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421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661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 컨트롤러를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좌측의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Parameters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새로운 트리거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트리거를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오른쪽 마우스를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누른 다음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0167"/>
            <a:ext cx="2592288" cy="12961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15" y="2869576"/>
            <a:ext cx="2085975" cy="6572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39952" y="3032468"/>
            <a:ext cx="361338" cy="1657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10" y="2852936"/>
            <a:ext cx="2047875" cy="685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40152" y="3195836"/>
            <a:ext cx="1584176" cy="2686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005064"/>
            <a:ext cx="2057400" cy="847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55776" y="4579402"/>
            <a:ext cx="1512168" cy="27338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683" y="5245563"/>
            <a:ext cx="2462628" cy="11442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983" y="5297434"/>
            <a:ext cx="2093638" cy="109233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84168" y="5877272"/>
            <a:ext cx="1728192" cy="46062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661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오른쪽 마우스를 클릭하고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누른 다음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이용하여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연결시켜줍니다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Has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체크해제합니다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Has Exit Time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Settings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01861"/>
            <a:ext cx="3600400" cy="105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02348"/>
            <a:ext cx="3600400" cy="10659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38" y="3402348"/>
            <a:ext cx="2619375" cy="895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08304" y="3402348"/>
            <a:ext cx="216024" cy="24267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3935302"/>
            <a:ext cx="216024" cy="1417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884037"/>
            <a:ext cx="2619375" cy="1228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1760" y="4884037"/>
            <a:ext cx="216024" cy="20114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35896" y="5397825"/>
            <a:ext cx="1471439" cy="2110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443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878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Settings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Conditions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575" y="1234783"/>
            <a:ext cx="3124200" cy="609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1484784"/>
            <a:ext cx="1340891" cy="1858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575" y="2121382"/>
            <a:ext cx="3705225" cy="1304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889" y="3820106"/>
            <a:ext cx="3200400" cy="1276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63888" y="4509120"/>
            <a:ext cx="1966887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63888" y="4213905"/>
            <a:ext cx="1966887" cy="1363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575" y="5476652"/>
            <a:ext cx="3800475" cy="65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067944" y="5805264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667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Has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체크해제하고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Conditions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 Time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196752"/>
            <a:ext cx="3209925" cy="12668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563888" y="1196752"/>
            <a:ext cx="261721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63888" y="1916832"/>
            <a:ext cx="2058011" cy="19511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68045"/>
            <a:ext cx="3067050" cy="571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55776" y="3068960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792213"/>
            <a:ext cx="3333750" cy="6762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25608" y="3933056"/>
            <a:ext cx="314343" cy="22717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83" y="4904086"/>
            <a:ext cx="3200400" cy="12763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510682" y="5593100"/>
            <a:ext cx="1966887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10682" y="5297885"/>
            <a:ext cx="1966887" cy="1363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46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5713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먼저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스크립트를 새로 생성하고 파일을 오픈하고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3598"/>
            <a:ext cx="3505200" cy="1162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11760" y="1628800"/>
            <a:ext cx="3384376" cy="33746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32" y="1234783"/>
            <a:ext cx="2419350" cy="1257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17932" y="1966269"/>
            <a:ext cx="1810452" cy="52581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887" y="2858843"/>
            <a:ext cx="3115267" cy="32160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223" y="2858843"/>
            <a:ext cx="3503241" cy="229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4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2"/>
            <a:ext cx="5982655" cy="49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89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5616624" cy="52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85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Setup and Assets</a:t>
            </a:r>
            <a:endParaRPr lang="ko-KR" altLang="en-US" sz="3800" b="0" spc="-9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1995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선택하고 상단의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 &gt; Scripts &gt; 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Nothing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014274"/>
            <a:ext cx="3800475" cy="476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01" y="1419449"/>
            <a:ext cx="1578605" cy="16659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1760" y="2348880"/>
            <a:ext cx="648072" cy="7364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40152" y="2204864"/>
            <a:ext cx="720080" cy="2007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676307"/>
            <a:ext cx="3733800" cy="11620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51920" y="4149080"/>
            <a:ext cx="2293640" cy="2880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05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Enemy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47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새로 생성하고 파일을 오픈하고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26740"/>
            <a:ext cx="48291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27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Enemy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5676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56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193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enemyAttack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Has Exit Time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체크해제하고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73" y="1219721"/>
            <a:ext cx="2686050" cy="1257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55776" y="1484784"/>
            <a:ext cx="648072" cy="9208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74263"/>
            <a:ext cx="3895725" cy="714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4936579"/>
            <a:ext cx="2619375" cy="8953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4936579"/>
            <a:ext cx="2619375" cy="12287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91880" y="4936578"/>
            <a:ext cx="360040" cy="2790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92280" y="5431635"/>
            <a:ext cx="1395239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59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21575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enemyAttack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트리거를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향하는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 Time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상속받아서 만들었기 때문에 두 번 작업을 할 필요가 없습니다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512690"/>
            <a:ext cx="32004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235273"/>
            <a:ext cx="2495550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558771"/>
            <a:ext cx="4680520" cy="17108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39952" y="4797152"/>
            <a:ext cx="648072" cy="8640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99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476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코드중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사이에 있는 코드들을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67" y="1551111"/>
            <a:ext cx="3076575" cy="439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1268761"/>
            <a:ext cx="3242294" cy="4673376"/>
          </a:xfrm>
          <a:prstGeom prst="rect">
            <a:avLst/>
          </a:prstGeom>
          <a:ln>
            <a:noFill/>
          </a:ln>
        </p:spPr>
      </p:pic>
      <p:sp>
        <p:nvSpPr>
          <p:cNvPr id="2" name="모서리가 둥근 직사각형 1"/>
          <p:cNvSpPr/>
          <p:nvPr/>
        </p:nvSpPr>
        <p:spPr>
          <a:xfrm>
            <a:off x="2411760" y="1628800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16136" y="2405648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16136" y="3497436"/>
            <a:ext cx="1944216" cy="29160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43808" y="5158459"/>
            <a:ext cx="1872208" cy="255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56176" y="1809154"/>
            <a:ext cx="1296144" cy="255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15208" y="3861048"/>
            <a:ext cx="24220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40152" y="5001478"/>
            <a:ext cx="2864990" cy="75187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423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08797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새로 열어 아래의 내용을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여기서도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사이에 있는 코드를 삽입해줍니다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90006"/>
            <a:ext cx="4552950" cy="3438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5090120"/>
            <a:ext cx="4676775" cy="1247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855" y="5090120"/>
            <a:ext cx="3074585" cy="124777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627784" y="1166578"/>
            <a:ext cx="4248472" cy="29104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1695" y="5373216"/>
            <a:ext cx="3098217" cy="28563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47661" y="5651932"/>
            <a:ext cx="2236708" cy="28563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89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340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추가하기 위해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중복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상단의 메뉴의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 &gt; Scripts &gt; 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선택되어 있는 상태에서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보면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Nothing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되어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2664296" cy="16847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3768" y="1484784"/>
            <a:ext cx="1296144" cy="7200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635440"/>
            <a:ext cx="3800475" cy="4762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83968" y="3861048"/>
            <a:ext cx="792088" cy="19098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875" y="4762065"/>
            <a:ext cx="4608405" cy="12592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83968" y="5301208"/>
            <a:ext cx="280831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89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641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데미지를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다르게 해주기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프리팹만을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선택한 상태에서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Damage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Enemy2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Damage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19449"/>
            <a:ext cx="1676400" cy="120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942" y="1569274"/>
            <a:ext cx="4440088" cy="90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12160" y="2276872"/>
            <a:ext cx="2709870" cy="19290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081264"/>
            <a:ext cx="1754477" cy="10741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03848" y="3356992"/>
            <a:ext cx="720080" cy="7984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29342" y="1745828"/>
            <a:ext cx="720080" cy="7984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942" y="3161370"/>
            <a:ext cx="4440088" cy="9141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12160" y="3756212"/>
            <a:ext cx="2709870" cy="2488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90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4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Architecture and Polish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720689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Project Create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352332" cy="365798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11960" y="2852936"/>
            <a:ext cx="677810" cy="21794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459651" y="3741519"/>
            <a:ext cx="301249" cy="2344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2499691"/>
            <a:ext cx="2850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이름을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Roguelike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42441" y="4190054"/>
            <a:ext cx="2850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프로젝트는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2D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생성합니다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156176" y="3720060"/>
            <a:ext cx="828434" cy="31265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84611" y="3753274"/>
            <a:ext cx="13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프로젝트를 생성합니다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63034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유니티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상단 메뉴의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이미지 오브젝트를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앵커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누르면서 아래의 버튼을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컬러를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02" y="1234783"/>
            <a:ext cx="3676650" cy="457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1880" y="1412776"/>
            <a:ext cx="756147" cy="27920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702" y="2577532"/>
            <a:ext cx="2181225" cy="1724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83768" y="3356992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9" y="4712516"/>
            <a:ext cx="1385836" cy="18562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24188" y="6337895"/>
            <a:ext cx="245418" cy="230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842" y="4740648"/>
            <a:ext cx="3960440" cy="10996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28184" y="5013176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30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82198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클릭한채로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UI &gt;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 오브젝트를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543300" cy="1200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213285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10203"/>
            <a:ext cx="1466850" cy="1428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785" y="4365104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410203"/>
            <a:ext cx="1285875" cy="14287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46984" y="4365104"/>
            <a:ext cx="725215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139952" y="3789040"/>
            <a:ext cx="1080120" cy="648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5297434"/>
            <a:ext cx="1296144" cy="121428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22208" y="5825417"/>
            <a:ext cx="493607" cy="51247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23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6304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컬러를 흰색으로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8" y="1234783"/>
            <a:ext cx="1868760" cy="250304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03848" y="2636912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306996"/>
            <a:ext cx="4953000" cy="1295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5776" y="5301208"/>
            <a:ext cx="4808984" cy="2903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7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1876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font_size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Horizontal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Vertical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정렬은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Font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폰트를 바꿀 수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(PressStart2P-Regular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여기까지 하면 다음과 같은 화면이 나옵니다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3540"/>
            <a:ext cx="4536504" cy="15588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2405648"/>
            <a:ext cx="4320480" cy="159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29000"/>
            <a:ext cx="4848225" cy="9239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99992" y="3591892"/>
            <a:ext cx="18002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48064" y="3591892"/>
            <a:ext cx="216024" cy="24339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3968" y="3899904"/>
            <a:ext cx="2976017" cy="2275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83968" y="4127416"/>
            <a:ext cx="2976017" cy="181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746923"/>
            <a:ext cx="3467100" cy="5810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24128" y="4941168"/>
            <a:ext cx="15473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5666765"/>
            <a:ext cx="2808312" cy="8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8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601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박스의 내용을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Day 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하이어라키에서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끌어다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음식 점수 텍스트를 새로 만들기 위해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새로운 텍스트 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하단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16" y="1234783"/>
            <a:ext cx="3514725" cy="762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55776" y="1556792"/>
            <a:ext cx="3373765" cy="36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18792"/>
            <a:ext cx="2543175" cy="1352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764" y="2273782"/>
            <a:ext cx="2827125" cy="13975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27784" y="3331532"/>
            <a:ext cx="792088" cy="1694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24128" y="3212976"/>
            <a:ext cx="1042201" cy="33458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27784" y="3161197"/>
            <a:ext cx="792088" cy="1703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3"/>
            <a:endCxn id="18" idx="3"/>
          </p:cNvCxnSpPr>
          <p:nvPr/>
        </p:nvCxnSpPr>
        <p:spPr>
          <a:xfrm flipV="1">
            <a:off x="3419872" y="3246365"/>
            <a:ext cx="12700" cy="16990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80" y="4736739"/>
            <a:ext cx="1390650" cy="1524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11760" y="5498739"/>
            <a:ext cx="792088" cy="59455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583" y="4736740"/>
            <a:ext cx="1137809" cy="1524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54935" y="6021288"/>
            <a:ext cx="265137" cy="2394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74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951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색깔을 흰색으로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 크기를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하고 화면 정렬은 중앙으로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박스의 내용을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: 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953000" cy="1295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555776" y="2276872"/>
            <a:ext cx="4808984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3068960"/>
            <a:ext cx="3551783" cy="15841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07904" y="3645024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23928" y="4359384"/>
            <a:ext cx="216024" cy="1497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4008" y="4359384"/>
            <a:ext cx="216024" cy="1497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5062074"/>
            <a:ext cx="3257550" cy="752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5373216"/>
            <a:ext cx="3185541" cy="4413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3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3615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Font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(PressStart2P-Regular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Horizontal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Vertical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변경하여줍니다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6859"/>
            <a:ext cx="34671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38694"/>
            <a:ext cx="3371850" cy="10572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07904" y="2867331"/>
            <a:ext cx="2075706" cy="2016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90372" y="3068960"/>
            <a:ext cx="2075706" cy="2016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785595"/>
            <a:ext cx="2533650" cy="1514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784" y="494116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05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1060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바로 아래 위치하도록 이동시켜줍니다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비활성화시켜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빨간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상자안의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버튼을 해제하여 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0.05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72" y="1268760"/>
            <a:ext cx="2533650" cy="15144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27784" y="2405648"/>
            <a:ext cx="648072" cy="159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구부러진 연결선 3"/>
          <p:cNvCxnSpPr/>
          <p:nvPr/>
        </p:nvCxnSpPr>
        <p:spPr>
          <a:xfrm rot="16200000" flipV="1">
            <a:off x="2951820" y="2168860"/>
            <a:ext cx="360040" cy="28803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555776" y="2132855"/>
            <a:ext cx="11289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70" y="1230659"/>
            <a:ext cx="2495550" cy="15906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67536" y="2132855"/>
            <a:ext cx="660648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266108"/>
            <a:ext cx="1490983" cy="13127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885" y="3266108"/>
            <a:ext cx="1933575" cy="10096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148064" y="3501008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5084128"/>
            <a:ext cx="1584176" cy="14846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02493" y="4275758"/>
            <a:ext cx="720080" cy="16135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1" y="5101100"/>
            <a:ext cx="2448272" cy="145180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652120" y="616530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39524" y="562472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4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49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다시 활성화시켜줍니다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있는 부분들을 새로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96752"/>
            <a:ext cx="1933575" cy="10096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70939" y="1431652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15538"/>
            <a:ext cx="3848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9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935623"/>
            <a:ext cx="4344644" cy="54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55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Asset Import</a:t>
            </a:r>
            <a:endParaRPr lang="ko-KR" altLang="en-US" sz="1800" b="1" spc="-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6297196" cy="335747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980729"/>
            <a:ext cx="7920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7864" y="1022540"/>
            <a:ext cx="4145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(Ctrl + 9)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단축키를 이용하여 </a:t>
            </a:r>
            <a:r>
              <a:rPr lang="ko-KR" altLang="en-US" sz="1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스토어를 열어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Roguelike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검색합니다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573016"/>
            <a:ext cx="158417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3328529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ko-KR" altLang="en-US" sz="1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에셋을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284732"/>
            <a:ext cx="4059207" cy="203472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483768" y="5085184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32669" y="5126995"/>
            <a:ext cx="1611339" cy="24622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Import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304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71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있는 부분의 내용을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9338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4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57784"/>
            <a:ext cx="3816424" cy="51176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720407"/>
            <a:ext cx="3762375" cy="14382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3018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19009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끌어다가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오타가 있었습니다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LevevlText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실행하면 아래와 같이 잘 동작합니다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5609"/>
            <a:ext cx="2552700" cy="7715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3768" y="1772816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01" y="2524780"/>
            <a:ext cx="2543175" cy="1219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2" y="2524780"/>
            <a:ext cx="3295650" cy="1657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98236" y="3353455"/>
            <a:ext cx="649628" cy="14755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16216" y="3861048"/>
            <a:ext cx="1872208" cy="23339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구부러진 연결선 9"/>
          <p:cNvCxnSpPr>
            <a:stCxn id="6" idx="2"/>
            <a:endCxn id="7" idx="1"/>
          </p:cNvCxnSpPr>
          <p:nvPr/>
        </p:nvCxnSpPr>
        <p:spPr>
          <a:xfrm rot="16200000" flipH="1">
            <a:off x="4531265" y="1992793"/>
            <a:ext cx="476736" cy="349316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9" y="4928102"/>
            <a:ext cx="3096344" cy="15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69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77039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 + Shift + 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눌러 새로운 게임 오브젝트를 생성하고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라고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Add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4"/>
            <a:ext cx="2736304" cy="1536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2564904"/>
            <a:ext cx="936104" cy="20683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49426"/>
            <a:ext cx="3952875" cy="15525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56" y="4581128"/>
            <a:ext cx="2232248" cy="22087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4941168"/>
            <a:ext cx="3952875" cy="95943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4941168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5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57150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Add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더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다음 페이지의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40" y="1234783"/>
            <a:ext cx="2628900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12976"/>
            <a:ext cx="2447925" cy="103822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47864" y="3284984"/>
            <a:ext cx="720080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63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1748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7643"/>
            <a:ext cx="3910757" cy="44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0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7674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 매니저 스크립트를 사운드 매니저 오브젝트로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각각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Efx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각각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두번째 오디오 소스로부터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AudioClip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68761"/>
            <a:ext cx="2037364" cy="864096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131840" y="1340769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275607"/>
            <a:ext cx="1767106" cy="16311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364088" y="2636912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2" idx="2"/>
            <a:endCxn id="4" idx="1"/>
          </p:cNvCxnSpPr>
          <p:nvPr/>
        </p:nvCxnSpPr>
        <p:spPr>
          <a:xfrm rot="16200000" flipH="1">
            <a:off x="4067945" y="1448780"/>
            <a:ext cx="684075" cy="190821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3429000"/>
            <a:ext cx="2695575" cy="14763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843808" y="3429000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43808" y="363616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759174" y="414203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59173" y="4349206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>
            <a:endCxn id="18" idx="0"/>
          </p:cNvCxnSpPr>
          <p:nvPr/>
        </p:nvCxnSpPr>
        <p:spPr>
          <a:xfrm rot="16200000" flipH="1">
            <a:off x="3823551" y="3666354"/>
            <a:ext cx="576063" cy="3753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6" idx="2"/>
            <a:endCxn id="19" idx="1"/>
          </p:cNvCxnSpPr>
          <p:nvPr/>
        </p:nvCxnSpPr>
        <p:spPr>
          <a:xfrm rot="16200000" flipH="1">
            <a:off x="3269007" y="3967052"/>
            <a:ext cx="605026" cy="37530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59" y="5216140"/>
            <a:ext cx="2283892" cy="1258965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771800" y="5373216"/>
            <a:ext cx="7997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293" y="5219372"/>
            <a:ext cx="2600325" cy="809625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7222046" y="5395407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1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8619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scavengers_music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Loop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체크하여 반복되게 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2952750" cy="21050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11760" y="2204864"/>
            <a:ext cx="936104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3820107"/>
            <a:ext cx="2156341" cy="133708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443101" y="4946477"/>
            <a:ext cx="192795" cy="2107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820106"/>
            <a:ext cx="1952571" cy="13370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032353" y="4878661"/>
            <a:ext cx="195831" cy="2065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577249" y="4221088"/>
            <a:ext cx="498807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77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456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첫번째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 On Awake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 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붙어 있는 줄의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2283892" cy="125896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793461" y="1251139"/>
            <a:ext cx="7997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41" y="1251139"/>
            <a:ext cx="1965753" cy="125896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56176" y="2204864"/>
            <a:ext cx="144016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1" y="2892192"/>
            <a:ext cx="2440302" cy="2409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463" y="3043989"/>
            <a:ext cx="4118536" cy="20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1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29531"/>
            <a:ext cx="4260516" cy="33635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293096"/>
            <a:ext cx="4260516" cy="16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22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2" name="TextBox 1"/>
          <p:cNvSpPr txBox="1"/>
          <p:nvPr/>
        </p:nvSpPr>
        <p:spPr>
          <a:xfrm>
            <a:off x="2411760" y="935623"/>
            <a:ext cx="66218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생성하고 하위 디렉토리로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Animations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탭에서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들어있는 미리 잘려져 있는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Sheet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들을 확인합니다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6" y="1412776"/>
            <a:ext cx="1379620" cy="116572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412856" y="1517656"/>
            <a:ext cx="875564" cy="2026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669124"/>
            <a:ext cx="2389945" cy="73652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520386" y="1755244"/>
            <a:ext cx="1995830" cy="53595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55654"/>
            <a:ext cx="6225522" cy="17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68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157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에게 사운드를 할당하기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각각의 변수에 걸맞는 사운드를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84860"/>
            <a:ext cx="1924050" cy="9715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1670635"/>
            <a:ext cx="504056" cy="24619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92896"/>
            <a:ext cx="2400300" cy="2857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44008" y="4077072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44008" y="4221088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44008" y="4388778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44008" y="4532794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44008" y="4771081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54086" y="4915097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44008" y="5079166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2058" y="4032890"/>
            <a:ext cx="869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footstep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12057" y="4338255"/>
            <a:ext cx="881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fruitstep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12056" y="4717895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12055" y="508934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die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49" y="2491639"/>
            <a:ext cx="1673186" cy="28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33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95094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있는 줄을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Enemy1, Enemy2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복수 선택하고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사운드를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( enemy1,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4640"/>
            <a:ext cx="23622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2560990"/>
            <a:ext cx="4886325" cy="1400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4509120"/>
            <a:ext cx="2657475" cy="13144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773960" y="5410720"/>
            <a:ext cx="21719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73960" y="5579367"/>
            <a:ext cx="21719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1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17806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보이는 줄을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프리팹들을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모두 복수 선택하고 사운드를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(chop1, chop2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196752"/>
            <a:ext cx="4338306" cy="33843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87" y="5086480"/>
            <a:ext cx="2647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81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</a:t>
            </a:r>
            <a:endParaRPr lang="en-US" altLang="ko-KR" sz="16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 smtClean="0"/>
              <a:t>기능 추가하기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55559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324350" cy="4714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4269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Button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 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Button)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627784" y="2780928"/>
            <a:ext cx="25202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56484" y="3518185"/>
            <a:ext cx="157947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28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81" y="1254678"/>
            <a:ext cx="3619500" cy="1971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63163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Button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누르고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555776" y="2348880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81" y="3785505"/>
            <a:ext cx="4686300" cy="20574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36096" y="5229200"/>
            <a:ext cx="100811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92080" y="4475644"/>
            <a:ext cx="1008112" cy="3935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224" y="523790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endParaRPr lang="ko-KR" altLang="en-US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3832" y="437925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</a:t>
            </a:r>
            <a:endParaRPr lang="ko-KR" altLang="en-US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12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58128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Hierarchy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값을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657600" cy="1819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99792" y="2636912"/>
            <a:ext cx="43204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635440"/>
            <a:ext cx="4695825" cy="26384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789040"/>
            <a:ext cx="5760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869160"/>
            <a:ext cx="36004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5837699"/>
            <a:ext cx="720080" cy="43616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80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32621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0949"/>
            <a:ext cx="3257550" cy="10477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91880" y="1340768"/>
            <a:ext cx="72008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69492"/>
            <a:ext cx="31146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6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340769"/>
            <a:ext cx="3024335" cy="1587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576247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번에서의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(1)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번을 누르고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설정한다음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QuitButton.Quit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78" y="1625725"/>
            <a:ext cx="2896195" cy="9315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27784" y="2276872"/>
            <a:ext cx="57606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588224" y="1670635"/>
            <a:ext cx="720080" cy="82226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4" idx="2"/>
            <a:endCxn id="3" idx="2"/>
          </p:cNvCxnSpPr>
          <p:nvPr/>
        </p:nvCxnSpPr>
        <p:spPr>
          <a:xfrm rot="5400000">
            <a:off x="4932040" y="476672"/>
            <a:ext cx="12700" cy="403244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189" y="3846935"/>
            <a:ext cx="4680092" cy="9194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59" y="5297434"/>
            <a:ext cx="4848225" cy="9429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707904" y="5828465"/>
            <a:ext cx="216024" cy="1928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23928" y="5600264"/>
            <a:ext cx="3240360" cy="22820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1335" y="6019509"/>
            <a:ext cx="449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(1)</a:t>
            </a:r>
            <a:endParaRPr lang="ko-KR" altLang="en-US" sz="14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82875" y="531353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(2)</a:t>
            </a:r>
            <a:endParaRPr lang="ko-KR" altLang="en-US" sz="14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195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구현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38583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만들었던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불러옵니다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내용을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빨간 줄의 코드입니다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586246"/>
            <a:ext cx="2520280" cy="145236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411760" y="1844824"/>
            <a:ext cx="2448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3038611"/>
            <a:ext cx="4248472" cy="2206437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699792" y="3861048"/>
            <a:ext cx="2736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822" y="5245048"/>
            <a:ext cx="4324350" cy="125730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2633309" y="5949280"/>
            <a:ext cx="18666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426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60" y="1052736"/>
            <a:ext cx="5978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(Ctrl + Shift + N)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눌러 새로운 게임 오브젝트를 생성하고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2583300"/>
            <a:ext cx="6513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seet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기본 상태가 될 이미지들을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36" y="2931031"/>
            <a:ext cx="4326550" cy="902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492" y="3981315"/>
            <a:ext cx="2497460" cy="81583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489879" y="3022226"/>
            <a:ext cx="4176464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89879" y="4474004"/>
            <a:ext cx="425937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꺾인 연결선 11"/>
          <p:cNvCxnSpPr>
            <a:stCxn id="6" idx="3"/>
            <a:endCxn id="7" idx="3"/>
          </p:cNvCxnSpPr>
          <p:nvPr/>
        </p:nvCxnSpPr>
        <p:spPr>
          <a:xfrm flipH="1">
            <a:off x="2915816" y="3382266"/>
            <a:ext cx="3750527" cy="1163746"/>
          </a:xfrm>
          <a:prstGeom prst="bentConnector3">
            <a:avLst>
              <a:gd name="adj1" fmla="val -609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1354727"/>
            <a:ext cx="2522889" cy="73031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489879" y="1772816"/>
            <a:ext cx="569953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0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403945"/>
            <a:ext cx="4343400" cy="4933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247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재 시작을 구현할 버튼을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580112" y="3717032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17323" y="2996952"/>
            <a:ext cx="34250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70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4908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29323"/>
            <a:ext cx="2943225" cy="1076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131840" y="1412776"/>
            <a:ext cx="936104" cy="9928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335" y="2916138"/>
            <a:ext cx="34956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01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67" y="1234783"/>
            <a:ext cx="2724150" cy="89535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411760" y="2130133"/>
            <a:ext cx="230075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48880"/>
            <a:ext cx="2695575" cy="16287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411760" y="3933056"/>
            <a:ext cx="2334807" cy="76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11760" y="3717032"/>
            <a:ext cx="1512168" cy="38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107179"/>
            <a:ext cx="4495800" cy="175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5976" y="4293096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 함수를 작성합니다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6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59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044699"/>
            <a:ext cx="4714875" cy="260032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2771800" y="2132856"/>
            <a:ext cx="345638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861048"/>
            <a:ext cx="4457700" cy="14382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627784" y="4797152"/>
            <a:ext cx="214141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658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6583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stati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바꾸어주고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FoodReStart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작성합니다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생성했던 버튼의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449185"/>
            <a:ext cx="3171825" cy="1419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450774"/>
            <a:ext cx="1866900" cy="13525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555776" y="4127049"/>
            <a:ext cx="864096" cy="1660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10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89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Min, 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497335"/>
            <a:ext cx="2533650" cy="1571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630672"/>
            <a:ext cx="1781175" cy="12001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99792" y="4365104"/>
            <a:ext cx="360040" cy="22647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94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4734071" y="1006896"/>
            <a:ext cx="3989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Alignment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설정하고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87" y="991513"/>
            <a:ext cx="2307931" cy="549098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91880" y="4509120"/>
            <a:ext cx="36004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55776" y="3573016"/>
            <a:ext cx="5760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91880" y="5373216"/>
            <a:ext cx="9361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5013176"/>
            <a:ext cx="115212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920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135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작성했던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드래그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ReStartButton.ReSatrt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9384"/>
            <a:ext cx="1466850" cy="1390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269384"/>
            <a:ext cx="2695575" cy="9525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555776" y="1964709"/>
            <a:ext cx="936104" cy="1681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0152" y="1269384"/>
            <a:ext cx="864096" cy="8634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구부러진 연결선 6"/>
          <p:cNvCxnSpPr>
            <a:stCxn id="5" idx="2"/>
            <a:endCxn id="4" idx="0"/>
          </p:cNvCxnSpPr>
          <p:nvPr/>
        </p:nvCxnSpPr>
        <p:spPr>
          <a:xfrm rot="5400000" flipH="1">
            <a:off x="4613940" y="374597"/>
            <a:ext cx="168147" cy="3348372"/>
          </a:xfrm>
          <a:prstGeom prst="curvedConnector5">
            <a:avLst>
              <a:gd name="adj1" fmla="val -135952"/>
              <a:gd name="adj2" fmla="val 49462"/>
              <a:gd name="adj3" fmla="val 23595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863702"/>
            <a:ext cx="2609850" cy="9334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27984" y="4509120"/>
            <a:ext cx="27002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59832" y="4330427"/>
            <a:ext cx="288032" cy="1786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19872" y="4106624"/>
            <a:ext cx="1512168" cy="22380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구부러진 연결선 18"/>
          <p:cNvCxnSpPr>
            <a:stCxn id="10" idx="1"/>
            <a:endCxn id="11" idx="2"/>
          </p:cNvCxnSpPr>
          <p:nvPr/>
        </p:nvCxnSpPr>
        <p:spPr>
          <a:xfrm rot="10800000">
            <a:off x="3203848" y="4509120"/>
            <a:ext cx="1224136" cy="14401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1" idx="1"/>
            <a:endCxn id="12" idx="0"/>
          </p:cNvCxnSpPr>
          <p:nvPr/>
        </p:nvCxnSpPr>
        <p:spPr>
          <a:xfrm rot="10800000" flipH="1">
            <a:off x="3059832" y="4106624"/>
            <a:ext cx="1116124" cy="313150"/>
          </a:xfrm>
          <a:prstGeom prst="curvedConnector4">
            <a:avLst>
              <a:gd name="adj1" fmla="val -20482"/>
              <a:gd name="adj2" fmla="val 173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01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On, Off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구현할 버튼을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403945"/>
            <a:ext cx="4343400" cy="49339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80112" y="3717032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17323" y="2996952"/>
            <a:ext cx="34250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76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114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버튼의 이름을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Min, 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X, 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둘다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초기화를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-100,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-50 Height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72173"/>
            <a:ext cx="1619250" cy="11334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844824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359249"/>
            <a:ext cx="2552700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59832" y="4077072"/>
            <a:ext cx="1224136" cy="3251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131840" y="4818286"/>
            <a:ext cx="1224136" cy="4109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707904" y="4402237"/>
            <a:ext cx="504056" cy="3229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4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01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Create New 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창이 뜬다면 이전에 만들었던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Assets\Animation\Animations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디렉토리에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이름으로 저장합니다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3680" y="1556792"/>
            <a:ext cx="6467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공격 모션을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이름으로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번과 동일한 방법으로 애니메이션을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844824"/>
            <a:ext cx="1533525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3680" y="2917125"/>
            <a:ext cx="5620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히트 모션을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이름으로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번처럼 애니메이션을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00980"/>
            <a:ext cx="16002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11759" y="4138958"/>
            <a:ext cx="646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생성할때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같이 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더블 클릭하고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모션을 눌러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Speed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조정합니다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581128"/>
            <a:ext cx="3672408" cy="13269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56" y="5042792"/>
            <a:ext cx="576064" cy="6184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4900231"/>
            <a:ext cx="2685788" cy="133708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10883" y="5122165"/>
            <a:ext cx="1224136" cy="3162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14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015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24995"/>
            <a:ext cx="1838325" cy="14097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99792" y="2204864"/>
            <a:ext cx="432048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266108"/>
            <a:ext cx="2495550" cy="159067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333683" y="3356992"/>
            <a:ext cx="582133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91881" y="4466955"/>
            <a:ext cx="288032" cy="25818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91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48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MusicButton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6767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1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852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시작하고 버튼을 클릭하면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바뀌고 노래가 나오지 않습니다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72173"/>
            <a:ext cx="1619250" cy="11334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272173"/>
            <a:ext cx="2219325" cy="9906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838910"/>
            <a:ext cx="720080" cy="22193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81662" y="1429434"/>
            <a:ext cx="720080" cy="77543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11" idx="2"/>
            <a:endCxn id="3" idx="2"/>
          </p:cNvCxnSpPr>
          <p:nvPr/>
        </p:nvCxnSpPr>
        <p:spPr>
          <a:xfrm rot="5400000" flipH="1">
            <a:off x="4406751" y="569913"/>
            <a:ext cx="144016" cy="3125886"/>
          </a:xfrm>
          <a:prstGeom prst="curvedConnector3">
            <a:avLst>
              <a:gd name="adj1" fmla="val -15873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2913379"/>
            <a:ext cx="2562225" cy="71437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131840" y="3356992"/>
            <a:ext cx="144016" cy="27076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864" y="3194323"/>
            <a:ext cx="1584176" cy="16266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004772"/>
            <a:ext cx="20669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5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2468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로딩에 넣을 이미지를 다운로드 받습니다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cms1.ks.ac.kr/kor/Contents.do?mCode=MN0014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 받은 이미지를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 &gt;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 넣습니다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19449"/>
            <a:ext cx="2924175" cy="10191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19872" y="2204864"/>
            <a:ext cx="936104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68960"/>
            <a:ext cx="16954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05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UI &gt; 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476750" cy="48482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36096" y="4797152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29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9513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두개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1800225" cy="885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84" y="2712110"/>
            <a:ext cx="43338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9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599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 이미지는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하나는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logo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전체 확대를 누릅니다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6772"/>
            <a:ext cx="2369836" cy="1158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96776"/>
            <a:ext cx="2495550" cy="28575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427984" y="5229200"/>
            <a:ext cx="479326" cy="5250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86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96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logo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이미지의 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가로 확대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05902"/>
            <a:ext cx="3456384" cy="395769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292080" y="3184748"/>
            <a:ext cx="576064" cy="60429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543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4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logo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Source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다운로드 받았던 이미지로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3312368" cy="44524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067944" y="198884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5936" y="4149080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3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91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240360" cy="15957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7356"/>
            <a:ext cx="3696025" cy="355696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11760" y="1234783"/>
            <a:ext cx="3096344" cy="140212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55776" y="4005064"/>
            <a:ext cx="2952328" cy="140212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45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23129</TotalTime>
  <Words>4745</Words>
  <Application>Microsoft Office PowerPoint</Application>
  <PresentationFormat>화면 슬라이드 쇼(4:3)</PresentationFormat>
  <Paragraphs>2147</Paragraphs>
  <Slides>138</Slides>
  <Notes>130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5" baseType="lpstr">
      <vt:lpstr>나눔고딕</vt:lpstr>
      <vt:lpstr>나눔명조 ExtraBold</vt:lpstr>
      <vt:lpstr>나눔고딕 ExtraBold</vt:lpstr>
      <vt:lpstr>나눔바른고딕 Light</vt:lpstr>
      <vt:lpstr>맑은 고딕</vt:lpstr>
      <vt:lpstr>Arial</vt:lpstr>
      <vt:lpstr>Office 테마</vt:lpstr>
      <vt:lpstr>2D Roguelike Tutorial (Version : Unity 5.3.4)</vt:lpstr>
      <vt:lpstr>로그 라이크 게임</vt:lpstr>
      <vt:lpstr>목차</vt:lpstr>
      <vt:lpstr>Setup and Assets</vt:lpstr>
      <vt:lpstr>Project Create</vt:lpstr>
      <vt:lpstr>Asset Import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Creating the Tile Prefabs</vt:lpstr>
      <vt:lpstr>Creating the Tile Prefabs</vt:lpstr>
      <vt:lpstr>Level Generation</vt:lpstr>
      <vt:lpstr>Writing the Board Manager</vt:lpstr>
      <vt:lpstr>Writing the Board Manager</vt:lpstr>
      <vt:lpstr>Writing the Board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Unit Mechanics</vt:lpstr>
      <vt:lpstr>Moving Object Script</vt:lpstr>
      <vt:lpstr>Moving Object Script</vt:lpstr>
      <vt:lpstr>Creating Destructible Walls</vt:lpstr>
      <vt:lpstr>Creating Destructible Walls</vt:lpstr>
      <vt:lpstr>Player Animator Controller</vt:lpstr>
      <vt:lpstr>Player Animator Controller</vt:lpstr>
      <vt:lpstr>Player Animator Controller</vt:lpstr>
      <vt:lpstr>Player Animator Controller</vt:lpstr>
      <vt:lpstr>Player Animator Controller</vt:lpstr>
      <vt:lpstr>Writing the Player Script</vt:lpstr>
      <vt:lpstr>Writing the Player Script</vt:lpstr>
      <vt:lpstr>Writing the Player Script</vt:lpstr>
      <vt:lpstr>Writing the Player Script</vt:lpstr>
      <vt:lpstr>Writing the Enemy Script</vt:lpstr>
      <vt:lpstr>Writing the Enemy Script</vt:lpstr>
      <vt:lpstr>Enemy Animator Controller</vt:lpstr>
      <vt:lpstr>Enemy Animator Controller</vt:lpstr>
      <vt:lpstr>Enemy Animator Controller</vt:lpstr>
      <vt:lpstr>Enemy Animator Controller</vt:lpstr>
      <vt:lpstr>Enemy Animator Controller</vt:lpstr>
      <vt:lpstr>Enemy Animator Controller</vt:lpstr>
      <vt:lpstr>Architecture and Polish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기능 추가하기</vt:lpstr>
      <vt:lpstr>종료 버튼 만들기</vt:lpstr>
      <vt:lpstr>종료 버튼 만들기</vt:lpstr>
      <vt:lpstr>종료 버튼 만들기</vt:lpstr>
      <vt:lpstr>종료 버튼 만들기</vt:lpstr>
      <vt:lpstr>종료 버튼 만들기</vt:lpstr>
      <vt:lpstr>종료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배경음 on, off     버튼 구현</vt:lpstr>
      <vt:lpstr>배경음 on, off     버튼 구현</vt:lpstr>
      <vt:lpstr>배경음 on, off     버튼 구현</vt:lpstr>
      <vt:lpstr>배경음 on, off     버튼 구현</vt:lpstr>
      <vt:lpstr>배경음 on, off     버튼 구현</vt:lpstr>
      <vt:lpstr>로딩 구현</vt:lpstr>
      <vt:lpstr>로딩 구현</vt:lpstr>
      <vt:lpstr>로딩 구현</vt:lpstr>
      <vt:lpstr>로딩 구현</vt:lpstr>
      <vt:lpstr>로딩 구현</vt:lpstr>
      <vt:lpstr>로딩 구현</vt:lpstr>
      <vt:lpstr>로딩 구현</vt:lpstr>
      <vt:lpstr>플레이 도중 종료하기</vt:lpstr>
      <vt:lpstr>배경음 조절하기 (PageUp and PageDown)</vt:lpstr>
      <vt:lpstr>배경음 볼륨 출력</vt:lpstr>
      <vt:lpstr>배경음 볼륨 출력</vt:lpstr>
      <vt:lpstr>배경음 볼륨 출력</vt:lpstr>
      <vt:lpstr>배경음 볼륨 출력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스크린샷 버튼</vt:lpstr>
      <vt:lpstr>스크린샷 버튼</vt:lpstr>
      <vt:lpstr>스크린샷 버튼</vt:lpstr>
      <vt:lpstr>스크린샷 버튼</vt:lpstr>
      <vt:lpstr>카메라 흔들기</vt:lpstr>
      <vt:lpstr>카메라 흔들기</vt:lpstr>
      <vt:lpstr>카메라 흔들기</vt:lpstr>
      <vt:lpstr>카메라 흔들기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 몬스터 추가하기</vt:lpstr>
      <vt:lpstr>Referene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user</cp:lastModifiedBy>
  <cp:revision>1152</cp:revision>
  <dcterms:created xsi:type="dcterms:W3CDTF">2011-08-23T09:45:48Z</dcterms:created>
  <dcterms:modified xsi:type="dcterms:W3CDTF">2017-11-17T00:59:05Z</dcterms:modified>
</cp:coreProperties>
</file>